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6" r:id="rId3"/>
    <p:sldId id="257" r:id="rId4"/>
    <p:sldId id="258" r:id="rId5"/>
    <p:sldId id="263" r:id="rId6"/>
    <p:sldId id="297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8" r:id="rId15"/>
    <p:sldId id="280" r:id="rId16"/>
    <p:sldId id="290" r:id="rId17"/>
    <p:sldId id="291" r:id="rId18"/>
    <p:sldId id="282" r:id="rId19"/>
    <p:sldId id="281" r:id="rId20"/>
    <p:sldId id="264" r:id="rId21"/>
    <p:sldId id="265" r:id="rId22"/>
    <p:sldId id="267" r:id="rId23"/>
    <p:sldId id="268" r:id="rId24"/>
    <p:sldId id="275" r:id="rId25"/>
    <p:sldId id="277" r:id="rId26"/>
    <p:sldId id="279" r:id="rId27"/>
    <p:sldId id="283" r:id="rId28"/>
    <p:sldId id="284" r:id="rId29"/>
    <p:sldId id="285" r:id="rId30"/>
    <p:sldId id="296" r:id="rId31"/>
    <p:sldId id="26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25765-21AB-4259-BF7E-59364FB4A828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2621D-240B-42AB-82FC-E7DB70D561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2621D-240B-42AB-82FC-E7DB70D5618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7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466D4-38D6-CA30-478C-74D863CEB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56321F-8E7E-36D8-BC3B-36C41EC02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5C9EC-4128-18A6-5D2D-AB457391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D0898-9CDA-1403-6213-796F4241C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B30945-8075-EEDA-16AD-0038C3281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19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D0BC0-F064-48EC-AE13-58B275E1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61DBE1-6943-CB47-EC2C-8D782E65D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CA48AC-1CB0-A9C7-C70E-1806EABC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8061C-B1DC-E631-DFC5-B795CC51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85C13B-4343-1050-C4EC-6FEF99A2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0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246CA7-56B8-E684-6A53-313EA3846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6CB4A-9016-6AFA-AAD5-253C1B357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3B7869-0A82-13AB-BA8F-3DA5150C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2B58D-B9E1-44BB-3FB3-F31A122D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AC2FB-B44E-B5F1-40C9-EEF07949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10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93C24-F82B-0486-83F2-BFD5165E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7F003-5D51-FC44-1B11-4AC62763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0037D-2A37-93AE-DA69-0E78817A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1803D-7D1F-8415-593E-EA745406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B8F49C-51F2-96B0-00AC-8266C44B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2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A7D60-A81F-13E1-C114-82A0885E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71D6DA-7A6A-36B6-D5C4-45AE2A963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F53E2-3AA0-A56D-091A-68F0490A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88BA2-0142-2DD1-A2F8-AD85AED30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4CBAC-1AA4-6989-1499-D40887AC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6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7FA37-36A2-7B1A-3C1E-EC2AE47C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C0503-F76D-A03D-B7E4-CD402845E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F541F-742F-702C-453C-CAF15FC28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F90AA-7D5A-FB80-E7C7-A74923E6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A89B41-541F-E738-D3CF-6CF25A277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45E05-EFC8-054E-572E-994965A8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3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48940-9FF2-5BF9-D962-9F9CD506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1DA79-A8A2-5C51-ED53-3DA465E6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B93F81-7F75-5EEA-4335-3B9B2A99A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F2F5AA-ADAF-01C1-9F71-07CD1F0DB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AC4552-0341-5B35-1921-46D2077DC9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869FF-7BE6-991C-88A3-02AA8C52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2C06AA-5869-A5C1-C5F2-01708658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224E88-9E1F-21C2-157A-83ADEA5C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051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9BE57-5EB2-2E02-E628-722DB7B0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8B538C-0BAE-214A-8211-587A98CB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87A2BF-DD51-A08C-B677-698DBB84B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20380A-C995-8733-0989-C86B37D9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4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B86DAD-D420-0D39-5CB0-F218F882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3D2BD2-4D7E-CC21-6510-F96974DC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1936BE-A1FF-690B-FD16-18400701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01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2AF38-6B33-642F-076B-10F1C370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8EA0F8-FB4F-1F50-A1EA-A3CA50465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6E5678-078D-E489-BF86-984B61D3A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9207CE-4808-6DD4-E72D-D817CB25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6F9-DB1E-224A-4C77-C05C89F5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BEA2E9-4884-E8FA-5299-87840A50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78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2EE9B-DD72-6A13-68CA-F4DCC110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FF5ACA-7303-FC9E-F625-3FF4580F6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8A7E08-6858-4BE2-397C-C93A62DF2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23E9C-5061-1B5C-A3E4-4C21EE53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CE94A-3AE5-78E3-6F8C-2FBE3670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93F80-2C8C-F930-14BC-63FF93058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02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FDBF89-A520-829D-EF83-7A8D81B8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B24DE0-BCE5-4DC0-ECC4-AD5096EC2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B58B4B-4791-F464-30A2-940902460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5834-256E-499B-8025-620E5FBAEF03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AA52B-08DB-D925-87FF-C9CA9918F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4567A-FABB-9F3F-2BB2-8ABF76975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0FE71-CD7C-4B2D-BE51-DC38CC689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89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daily.com/NewsView/1S7D5NG7NH" TargetMode="External"/><Relationship Id="rId2" Type="http://schemas.openxmlformats.org/officeDocument/2006/relationships/hyperlink" Target="https://www.youtube.com/watch?v=mpZoN_0Eih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.mashable.com/science/28760/astronomers-catch-trace-of-asteroid-2022-eb5-just-2-hours-ahead-of-its-impact" TargetMode="External"/><Relationship Id="rId4" Type="http://schemas.openxmlformats.org/officeDocument/2006/relationships/hyperlink" Target="https://namu.wiki/w/%EC%B2%BC%EB%9E%B4%EB%B9%88%EC%8A%A4%ED%81%AC%20%EC%9A%B4%EC%84%9D%EC%9A%B0%20%EC%82%AC%EA%B1%B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9F7CA-3558-659B-76A1-6EB9290E8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5039"/>
            <a:ext cx="9144000" cy="10207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빅데이터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실습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E59F52-7077-B36E-188A-3F03303CC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9238"/>
            <a:ext cx="9144000" cy="55340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김기석 </a:t>
            </a:r>
            <a:r>
              <a:rPr lang="ko-KR" altLang="en-US" dirty="0" err="1">
                <a:solidFill>
                  <a:schemeClr val="bg1"/>
                </a:solidFill>
              </a:rPr>
              <a:t>조윤식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최창정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11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CE49A4-B824-ABAB-4DBB-FB179AD7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34" y="136646"/>
            <a:ext cx="9797143" cy="658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4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FEE96C-FFD3-BC6C-FC10-F5ADB303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"/>
            <a:ext cx="7787473" cy="1630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E10462-2E85-B9F2-9FD7-D4F59259E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" y="1899920"/>
            <a:ext cx="7332427" cy="1529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C21369-4E2F-CE72-1D45-60597ACED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0" y="3530600"/>
            <a:ext cx="7593684" cy="32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38913A-44F0-E46A-9E66-A6D265F4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6" y="140277"/>
            <a:ext cx="10118691" cy="65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43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C72220-B876-E405-9F9E-BC6E4BE9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74" y="0"/>
            <a:ext cx="9164099" cy="671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3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33195FF-E2C9-ECAA-64EF-0EDBEDEB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"/>
            <a:ext cx="12192000" cy="656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EF29DB-F984-C0C3-901C-145FF2655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6426"/>
            <a:ext cx="7985760" cy="3092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EACB81-7479-9BC6-AE1F-F1BD9CFE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996" y="2065006"/>
            <a:ext cx="6168580" cy="2949052"/>
          </a:xfrm>
          <a:prstGeom prst="rect">
            <a:avLst/>
          </a:prstGeom>
        </p:spPr>
      </p:pic>
      <p:pic>
        <p:nvPicPr>
          <p:cNvPr id="17" name="화면 녹화 16">
            <a:hlinkClick r:id="" action="ppaction://media"/>
            <a:extLst>
              <a:ext uri="{FF2B5EF4-FFF2-40B4-BE49-F238E27FC236}">
                <a16:creationId xmlns:a16="http://schemas.microsoft.com/office/drawing/2014/main" id="{98966DAB-2032-4E13-2BB7-CB04E12C67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7083" y="836426"/>
            <a:ext cx="3791153" cy="47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5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CA2766-443B-BC27-52C8-6D7F5512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0" y="381837"/>
            <a:ext cx="12098430" cy="49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5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B1A269-3F9B-A7A9-A86E-10D35C8F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2" y="0"/>
            <a:ext cx="1114362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49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1C5FD6-594D-24CA-64AF-BB2E1DEA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0"/>
            <a:ext cx="1014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D795C5-3FF2-E175-3CF8-DBA864DB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24" y="1"/>
            <a:ext cx="108019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8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8321DB-AB0E-E95D-71C5-9D561F35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7" y="0"/>
            <a:ext cx="10691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9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D7EDAA-A3DF-CBFB-147D-1990AD43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35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AB94CD-28B6-A763-3D2C-552BEE22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858000" cy="30523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5C6A67-7D60-837C-038C-FE2805C4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" y="4050717"/>
            <a:ext cx="6840483" cy="1706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6F486-B693-1AD1-0D91-339EF977A1E9}"/>
              </a:ext>
            </a:extLst>
          </p:cNvPr>
          <p:cNvSpPr/>
          <p:nvPr/>
        </p:nvSpPr>
        <p:spPr>
          <a:xfrm>
            <a:off x="6742469" y="4189828"/>
            <a:ext cx="532137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dirty="0"/>
              <a:t>csv</a:t>
            </a:r>
            <a:r>
              <a:rPr lang="ko-KR" altLang="en-US" sz="2400" dirty="0"/>
              <a:t>파일을 불러와 </a:t>
            </a:r>
            <a:r>
              <a:rPr lang="en-US" altLang="ko-KR" sz="2400" dirty="0" err="1"/>
              <a:t>dfc</a:t>
            </a:r>
            <a:r>
              <a:rPr lang="ko-KR" altLang="en-US" sz="2400" dirty="0"/>
              <a:t>로 지정하고 </a:t>
            </a:r>
            <a:endParaRPr lang="en-US" altLang="ko-KR" sz="2400" dirty="0"/>
          </a:p>
          <a:p>
            <a:pPr algn="ctr"/>
            <a:r>
              <a:rPr lang="ko-KR" altLang="en-US" sz="2400" dirty="0"/>
              <a:t>잘 들어갔나 확인을 해줬습니다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E4E619-2AF2-CD5A-196C-E4134ACAEDC8}"/>
              </a:ext>
            </a:extLst>
          </p:cNvPr>
          <p:cNvSpPr/>
          <p:nvPr/>
        </p:nvSpPr>
        <p:spPr>
          <a:xfrm>
            <a:off x="6840483" y="1006179"/>
            <a:ext cx="532137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dirty="0"/>
              <a:t>필요한 라이브러리를 불러와 </a:t>
            </a:r>
            <a:r>
              <a:rPr lang="ko-KR" altLang="en-US" sz="2400" dirty="0" err="1"/>
              <a:t>임포트</a:t>
            </a:r>
            <a:r>
              <a:rPr lang="en-US" altLang="ko-KR" sz="2400" dirty="0"/>
              <a:t> </a:t>
            </a:r>
            <a:r>
              <a:rPr lang="ko-KR" altLang="en-US" sz="2400" dirty="0"/>
              <a:t>하고 별명을 붙여 쓰기 쉽게 했습니다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80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A56485-889B-36FB-9502-75D3DFC1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81086" cy="52058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A12087-2613-EB2E-6794-CE1A7E2ED4AA}"/>
              </a:ext>
            </a:extLst>
          </p:cNvPr>
          <p:cNvSpPr/>
          <p:nvPr/>
        </p:nvSpPr>
        <p:spPr>
          <a:xfrm>
            <a:off x="415913" y="5392235"/>
            <a:ext cx="992304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데이터가 잘 들어갔나 상위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개를 확인했습니다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652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E51AA7-F8C5-4823-F70A-055162FB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947355" cy="3782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C9AE64-7457-8049-4CBD-084CDE43B55A}"/>
              </a:ext>
            </a:extLst>
          </p:cNvPr>
          <p:cNvSpPr/>
          <p:nvPr/>
        </p:nvSpPr>
        <p:spPr>
          <a:xfrm>
            <a:off x="249658" y="4249235"/>
            <a:ext cx="992304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데이터를 보면 아까 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ko-KR" alt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만몇개가</a:t>
            </a: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있었는데 </a:t>
            </a:r>
            <a:r>
              <a:rPr lang="ko-KR" alt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너무많아서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중복된 데이터 값이 있는지 확인을 해주고 값을 보니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상대속도 빼고 다 같아서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같은 값은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유니크했습니다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.(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하나로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해놨습니다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0620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76162D-3CA7-D67A-1C01-EAC62ECA0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468921"/>
            <a:ext cx="11727839" cy="21703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2254683-6ED5-EDC5-B33A-A9EBE99A8326}"/>
              </a:ext>
            </a:extLst>
          </p:cNvPr>
          <p:cNvSpPr/>
          <p:nvPr/>
        </p:nvSpPr>
        <p:spPr>
          <a:xfrm>
            <a:off x="343176" y="3293271"/>
            <a:ext cx="992304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Dfc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중복되는값을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제거하고 </a:t>
            </a:r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넣어준다음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다시 확인했습니다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만개에서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27000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개로 데이터가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줄어든것을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볼 수 있습니다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0661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5C0D0-5928-ED52-ED4A-7DCCFC8A5149}"/>
              </a:ext>
            </a:extLst>
          </p:cNvPr>
          <p:cNvSpPr/>
          <p:nvPr/>
        </p:nvSpPr>
        <p:spPr>
          <a:xfrm>
            <a:off x="8769927" y="0"/>
            <a:ext cx="3422073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최대 예상 지름 입니다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이것 또한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값은 나와 있지 않습니다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값의 숫자가 살짝 올라 간걸 볼 수 있습니다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B70EBF-AC11-CB53-E6FD-78F8D69D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14064" cy="667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12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5C0D0-5928-ED52-ED4A-7DCCFC8A5149}"/>
              </a:ext>
            </a:extLst>
          </p:cNvPr>
          <p:cNvSpPr/>
          <p:nvPr/>
        </p:nvSpPr>
        <p:spPr>
          <a:xfrm>
            <a:off x="8188960" y="671990"/>
            <a:ext cx="383032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 plot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했습니다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아까 </a:t>
            </a:r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diamter_min.max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 약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84.7km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분포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돼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있는걸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볼 수 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diamter_max.max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C589EB-4547-E72D-3F9F-097D160B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802178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7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28B05-951A-2320-9463-D68352EA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90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2E84F3-A1A7-961C-AB7F-C471D496E888}"/>
              </a:ext>
            </a:extLst>
          </p:cNvPr>
          <p:cNvSpPr/>
          <p:nvPr/>
        </p:nvSpPr>
        <p:spPr>
          <a:xfrm>
            <a:off x="8890000" y="489110"/>
            <a:ext cx="3302000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보편적으로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소행성이 다양하게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떨어져 있고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상대속도와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위험성이 띄는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소행성도 다양하게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분포 돼 있습니다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0816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403496-FF24-9D9F-6232-89E150C0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8" y="-17585"/>
            <a:ext cx="10932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48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4255D-25E2-80B1-5086-B58E331E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7" y="0"/>
            <a:ext cx="10661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00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73498E-1DCA-A127-0199-C5B14A543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045724" cy="5105842"/>
          </a:xfrm>
          <a:prstGeom prst="rect">
            <a:avLst/>
          </a:prstGeom>
        </p:spPr>
      </p:pic>
      <p:pic>
        <p:nvPicPr>
          <p:cNvPr id="12" name="화면 녹화 11">
            <a:hlinkClick r:id="" action="ppaction://media"/>
            <a:extLst>
              <a:ext uri="{FF2B5EF4-FFF2-40B4-BE49-F238E27FC236}">
                <a16:creationId xmlns:a16="http://schemas.microsoft.com/office/drawing/2014/main" id="{F1163CC3-CD08-20AA-FA6E-F3EE9129A6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50294" y="2825865"/>
            <a:ext cx="6141706" cy="40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F5DAB-DB04-6E25-C2D7-F7DCC135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A7A1A9-810E-6F39-9C69-A299579FC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33795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소행성에 관한 데이터셋 시각화 발표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인공위성에 관한 데이터셋 시각화 발표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73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8E8C97-C1F6-7E27-D6C8-593209EB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47586" cy="67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64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D9176-BF66-84DF-6C88-38C7A6B7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출처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E2730-2CB8-3862-5F3D-39BFCA5B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30" y="1660255"/>
            <a:ext cx="10515600" cy="435133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https://www.youtube.com/watch?v=mpZoN_0Eihk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https://www.sedaily.com/NewsView/1S7D5NG7NH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https://namu.wiki/w/%EC%B2%BC%EB%9E%B4%EB%B9%88%EC%8A%A4%ED%81%AC%20%EC%9A%B4%EC%84%9D%EC%9A%B0%20%EC%82%AC%EA%B1%B4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https://in.mashable.com/science/28760/astronomers-catch-trace-of-asteroid-2022-eb5-just-2-hours-ahead-of-its-impact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추가해서 맨 마지막 기입 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6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E9DBDD-C903-4595-AA9A-F113262D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35217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4362F6-B152-4AE4-ABA1-31DF23CBB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97" y="832428"/>
            <a:ext cx="10419715" cy="41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6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5B1B7-4668-54BE-9772-04CD282D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지구와 가장 가까운 물체 </a:t>
            </a:r>
            <a:r>
              <a:rPr lang="en-US" altLang="ko-KR" dirty="0">
                <a:solidFill>
                  <a:schemeClr val="bg1"/>
                </a:solidFill>
              </a:rPr>
              <a:t>( </a:t>
            </a:r>
            <a:r>
              <a:rPr lang="ko-KR" altLang="en-US" dirty="0">
                <a:solidFill>
                  <a:schemeClr val="bg1"/>
                </a:solidFill>
              </a:rPr>
              <a:t>소행성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3496E8-2B97-18A7-A196-DCDADA7E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87" y="1325563"/>
            <a:ext cx="8541099" cy="529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24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615CA2-1A14-F00D-223B-64203693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2" y="100483"/>
            <a:ext cx="11450654" cy="644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2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98B66-8A20-253E-9021-B5B648E5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" y="158549"/>
            <a:ext cx="11675291" cy="662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6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663E44-5EED-B8E6-CD5B-E3F6CFAEC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52" y="280711"/>
            <a:ext cx="10499153" cy="62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DAAF21-7D52-ADC8-9E58-81EEC0B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9" y="52754"/>
            <a:ext cx="10058400" cy="66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79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286</Words>
  <Application>Microsoft Office PowerPoint</Application>
  <PresentationFormat>와이드스크린</PresentationFormat>
  <Paragraphs>45</Paragraphs>
  <Slides>31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빅데이터 실습 프로젝트</vt:lpstr>
      <vt:lpstr>PowerPoint 프레젠테이션</vt:lpstr>
      <vt:lpstr>목차</vt:lpstr>
      <vt:lpstr>PowerPoint 프레젠테이션</vt:lpstr>
      <vt:lpstr>지구와 가장 가까운 물체 ( 소행성)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실습 프로젝트</dc:title>
  <dc:creator>김기석</dc:creator>
  <cp:lastModifiedBy>김기석</cp:lastModifiedBy>
  <cp:revision>15</cp:revision>
  <dcterms:created xsi:type="dcterms:W3CDTF">2022-12-01T06:29:53Z</dcterms:created>
  <dcterms:modified xsi:type="dcterms:W3CDTF">2023-09-03T13:53:17Z</dcterms:modified>
</cp:coreProperties>
</file>